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3"/>
  </p:notesMasterIdLst>
  <p:sldIdLst>
    <p:sldId id="278" r:id="rId2"/>
    <p:sldId id="256" r:id="rId3"/>
    <p:sldId id="257" r:id="rId4"/>
    <p:sldId id="258" r:id="rId5"/>
    <p:sldId id="264" r:id="rId6"/>
    <p:sldId id="259" r:id="rId7"/>
    <p:sldId id="260" r:id="rId8"/>
    <p:sldId id="262" r:id="rId9"/>
    <p:sldId id="263" r:id="rId10"/>
    <p:sldId id="265" r:id="rId11"/>
    <p:sldId id="269" r:id="rId12"/>
    <p:sldId id="270" r:id="rId13"/>
    <p:sldId id="273" r:id="rId14"/>
    <p:sldId id="272" r:id="rId15"/>
    <p:sldId id="271" r:id="rId16"/>
    <p:sldId id="274" r:id="rId17"/>
    <p:sldId id="266" r:id="rId18"/>
    <p:sldId id="267" r:id="rId19"/>
    <p:sldId id="268" r:id="rId20"/>
    <p:sldId id="275" r:id="rId21"/>
    <p:sldId id="27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2D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8007F0-DB8A-4F85-A1E0-0CEA4B2A76AC}" type="doc">
      <dgm:prSet loTypeId="urn:microsoft.com/office/officeart/2005/8/layout/process4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E9D239B-38BB-4F76-8A18-78C8301EB21D}">
      <dgm:prSet phldrT="[Text]" custT="1"/>
      <dgm:spPr>
        <a:solidFill>
          <a:schemeClr val="tx2"/>
        </a:solidFill>
      </dgm:spPr>
      <dgm:t>
        <a:bodyPr/>
        <a:lstStyle/>
        <a:p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Mắt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được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coi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tương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đương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như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một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thấu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kính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hội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tụ</a:t>
          </a:r>
          <a:endParaRPr lang="en-US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F0627F-450F-4335-B580-E23F2A872B47}" type="parTrans" cxnId="{07DCA122-F5DF-4E0E-8101-7F9C481D2B67}">
      <dgm:prSet/>
      <dgm:spPr/>
      <dgm:t>
        <a:bodyPr/>
        <a:lstStyle/>
        <a:p>
          <a:endParaRPr lang="en-US"/>
        </a:p>
      </dgm:t>
    </dgm:pt>
    <dgm:pt modelId="{DA1E8761-98E4-4D10-96ED-8C8FC055DB78}" type="sibTrans" cxnId="{07DCA122-F5DF-4E0E-8101-7F9C481D2B67}">
      <dgm:prSet/>
      <dgm:spPr/>
      <dgm:t>
        <a:bodyPr/>
        <a:lstStyle/>
        <a:p>
          <a:endParaRPr lang="en-US"/>
        </a:p>
      </dgm:t>
    </dgm:pt>
    <dgm:pt modelId="{4BAD1A3B-1611-45C0-84CD-059ED25EC951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Thấu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kính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mắt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cự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mắt</a:t>
          </a:r>
          <a:endParaRPr lang="en-US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AD8D33-A5DE-4BCE-A7DB-3863B081C893}" type="parTrans" cxnId="{13135371-28BA-4DC8-BC6D-AB3AA57233B5}">
      <dgm:prSet/>
      <dgm:spPr/>
      <dgm:t>
        <a:bodyPr/>
        <a:lstStyle/>
        <a:p>
          <a:endParaRPr lang="en-US"/>
        </a:p>
      </dgm:t>
    </dgm:pt>
    <dgm:pt modelId="{92D1EEDC-EB07-4F44-BAE8-3932EE891ED7}" type="sibTrans" cxnId="{13135371-28BA-4DC8-BC6D-AB3AA57233B5}">
      <dgm:prSet/>
      <dgm:spPr/>
      <dgm:t>
        <a:bodyPr/>
        <a:lstStyle/>
        <a:p>
          <a:endParaRPr lang="en-US"/>
        </a:p>
      </dgm:t>
    </dgm:pt>
    <dgm:pt modelId="{48C17438-2D74-472A-8328-795AEF785D19}">
      <dgm:prSet phldrT="[Tex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Hoạt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động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như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một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ảnh</a:t>
          </a:r>
          <a:endParaRPr lang="en-US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355C80-9587-4BD9-8B7C-6926B792F668}" type="parTrans" cxnId="{4773F5A3-D2C4-407D-844E-2BFF662AAE40}">
      <dgm:prSet/>
      <dgm:spPr/>
      <dgm:t>
        <a:bodyPr/>
        <a:lstStyle/>
        <a:p>
          <a:endParaRPr lang="en-US"/>
        </a:p>
      </dgm:t>
    </dgm:pt>
    <dgm:pt modelId="{2C1BB268-2DFD-4224-BF3D-10171E205748}" type="sibTrans" cxnId="{4773F5A3-D2C4-407D-844E-2BFF662AAE40}">
      <dgm:prSet/>
      <dgm:spPr/>
      <dgm:t>
        <a:bodyPr/>
        <a:lstStyle/>
        <a:p>
          <a:endParaRPr lang="en-US"/>
        </a:p>
      </dgm:t>
    </dgm:pt>
    <dgm:pt modelId="{310B7006-33F9-45A7-A111-84901E95A855}" type="pres">
      <dgm:prSet presAssocID="{E48007F0-DB8A-4F85-A1E0-0CEA4B2A76A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41BD6C-A798-4833-8A6E-0B96F8928256}" type="pres">
      <dgm:prSet presAssocID="{48C17438-2D74-472A-8328-795AEF785D19}" presName="boxAndChildren" presStyleCnt="0"/>
      <dgm:spPr/>
    </dgm:pt>
    <dgm:pt modelId="{B88367AE-2635-4FEE-9F61-531C2B1F28AE}" type="pres">
      <dgm:prSet presAssocID="{48C17438-2D74-472A-8328-795AEF785D19}" presName="parentTextBox" presStyleLbl="node1" presStyleIdx="0" presStyleCnt="3"/>
      <dgm:spPr/>
      <dgm:t>
        <a:bodyPr/>
        <a:lstStyle/>
        <a:p>
          <a:endParaRPr lang="en-US"/>
        </a:p>
      </dgm:t>
    </dgm:pt>
    <dgm:pt modelId="{F82339EB-4F65-471F-B5D0-78766CD2A27B}" type="pres">
      <dgm:prSet presAssocID="{92D1EEDC-EB07-4F44-BAE8-3932EE891ED7}" presName="sp" presStyleCnt="0"/>
      <dgm:spPr/>
    </dgm:pt>
    <dgm:pt modelId="{1429DAAC-CB00-4D71-85BB-CD73DA34EC33}" type="pres">
      <dgm:prSet presAssocID="{4BAD1A3B-1611-45C0-84CD-059ED25EC951}" presName="arrowAndChildren" presStyleCnt="0"/>
      <dgm:spPr/>
    </dgm:pt>
    <dgm:pt modelId="{332660E5-600C-4221-8E40-3E2ED7E624B9}" type="pres">
      <dgm:prSet presAssocID="{4BAD1A3B-1611-45C0-84CD-059ED25EC951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E15B0B52-1AD9-4549-94FB-D53E4E5D2F5F}" type="pres">
      <dgm:prSet presAssocID="{DA1E8761-98E4-4D10-96ED-8C8FC055DB78}" presName="sp" presStyleCnt="0"/>
      <dgm:spPr/>
    </dgm:pt>
    <dgm:pt modelId="{57E268BD-2A26-4905-BF80-3A3724AF189D}" type="pres">
      <dgm:prSet presAssocID="{6E9D239B-38BB-4F76-8A18-78C8301EB21D}" presName="arrowAndChildren" presStyleCnt="0"/>
      <dgm:spPr/>
    </dgm:pt>
    <dgm:pt modelId="{022B156B-F396-4883-9005-26D0F314F2F3}" type="pres">
      <dgm:prSet presAssocID="{6E9D239B-38BB-4F76-8A18-78C8301EB21D}" presName="parentTextArrow" presStyleLbl="node1" presStyleIdx="2" presStyleCnt="3"/>
      <dgm:spPr/>
      <dgm:t>
        <a:bodyPr/>
        <a:lstStyle/>
        <a:p>
          <a:endParaRPr lang="en-US"/>
        </a:p>
      </dgm:t>
    </dgm:pt>
  </dgm:ptLst>
  <dgm:cxnLst>
    <dgm:cxn modelId="{9C5F21D3-20C7-45DC-9496-6BFAF810C323}" type="presOf" srcId="{48C17438-2D74-472A-8328-795AEF785D19}" destId="{B88367AE-2635-4FEE-9F61-531C2B1F28AE}" srcOrd="0" destOrd="0" presId="urn:microsoft.com/office/officeart/2005/8/layout/process4"/>
    <dgm:cxn modelId="{13135371-28BA-4DC8-BC6D-AB3AA57233B5}" srcId="{E48007F0-DB8A-4F85-A1E0-0CEA4B2A76AC}" destId="{4BAD1A3B-1611-45C0-84CD-059ED25EC951}" srcOrd="1" destOrd="0" parTransId="{9FAD8D33-A5DE-4BCE-A7DB-3863B081C893}" sibTransId="{92D1EEDC-EB07-4F44-BAE8-3932EE891ED7}"/>
    <dgm:cxn modelId="{F43C6C38-833F-4F15-AF54-921072AEA1B3}" type="presOf" srcId="{6E9D239B-38BB-4F76-8A18-78C8301EB21D}" destId="{022B156B-F396-4883-9005-26D0F314F2F3}" srcOrd="0" destOrd="0" presId="urn:microsoft.com/office/officeart/2005/8/layout/process4"/>
    <dgm:cxn modelId="{4773F5A3-D2C4-407D-844E-2BFF662AAE40}" srcId="{E48007F0-DB8A-4F85-A1E0-0CEA4B2A76AC}" destId="{48C17438-2D74-472A-8328-795AEF785D19}" srcOrd="2" destOrd="0" parTransId="{60355C80-9587-4BD9-8B7C-6926B792F668}" sibTransId="{2C1BB268-2DFD-4224-BF3D-10171E205748}"/>
    <dgm:cxn modelId="{70D160FC-A680-4B6F-833A-885FC57D8770}" type="presOf" srcId="{4BAD1A3B-1611-45C0-84CD-059ED25EC951}" destId="{332660E5-600C-4221-8E40-3E2ED7E624B9}" srcOrd="0" destOrd="0" presId="urn:microsoft.com/office/officeart/2005/8/layout/process4"/>
    <dgm:cxn modelId="{6CB3B918-10E9-44F0-9538-6724C0010A72}" type="presOf" srcId="{E48007F0-DB8A-4F85-A1E0-0CEA4B2A76AC}" destId="{310B7006-33F9-45A7-A111-84901E95A855}" srcOrd="0" destOrd="0" presId="urn:microsoft.com/office/officeart/2005/8/layout/process4"/>
    <dgm:cxn modelId="{07DCA122-F5DF-4E0E-8101-7F9C481D2B67}" srcId="{E48007F0-DB8A-4F85-A1E0-0CEA4B2A76AC}" destId="{6E9D239B-38BB-4F76-8A18-78C8301EB21D}" srcOrd="0" destOrd="0" parTransId="{BCF0627F-450F-4335-B580-E23F2A872B47}" sibTransId="{DA1E8761-98E4-4D10-96ED-8C8FC055DB78}"/>
    <dgm:cxn modelId="{AB7B5F4F-1062-42F2-9845-CB7AC1F1578D}" type="presParOf" srcId="{310B7006-33F9-45A7-A111-84901E95A855}" destId="{3441BD6C-A798-4833-8A6E-0B96F8928256}" srcOrd="0" destOrd="0" presId="urn:microsoft.com/office/officeart/2005/8/layout/process4"/>
    <dgm:cxn modelId="{065C0971-9A46-4227-A2D8-1B76B09E5AA0}" type="presParOf" srcId="{3441BD6C-A798-4833-8A6E-0B96F8928256}" destId="{B88367AE-2635-4FEE-9F61-531C2B1F28AE}" srcOrd="0" destOrd="0" presId="urn:microsoft.com/office/officeart/2005/8/layout/process4"/>
    <dgm:cxn modelId="{E3CC234D-2300-4E4C-B210-E397C14FB571}" type="presParOf" srcId="{310B7006-33F9-45A7-A111-84901E95A855}" destId="{F82339EB-4F65-471F-B5D0-78766CD2A27B}" srcOrd="1" destOrd="0" presId="urn:microsoft.com/office/officeart/2005/8/layout/process4"/>
    <dgm:cxn modelId="{A1C7193D-80D9-4A15-9B99-3B8E4D319DCD}" type="presParOf" srcId="{310B7006-33F9-45A7-A111-84901E95A855}" destId="{1429DAAC-CB00-4D71-85BB-CD73DA34EC33}" srcOrd="2" destOrd="0" presId="urn:microsoft.com/office/officeart/2005/8/layout/process4"/>
    <dgm:cxn modelId="{17752F58-4948-4A72-B86B-DB6816854109}" type="presParOf" srcId="{1429DAAC-CB00-4D71-85BB-CD73DA34EC33}" destId="{332660E5-600C-4221-8E40-3E2ED7E624B9}" srcOrd="0" destOrd="0" presId="urn:microsoft.com/office/officeart/2005/8/layout/process4"/>
    <dgm:cxn modelId="{94695545-1628-438D-A21C-A36B29F8452E}" type="presParOf" srcId="{310B7006-33F9-45A7-A111-84901E95A855}" destId="{E15B0B52-1AD9-4549-94FB-D53E4E5D2F5F}" srcOrd="3" destOrd="0" presId="urn:microsoft.com/office/officeart/2005/8/layout/process4"/>
    <dgm:cxn modelId="{FB39EC06-52EC-4AFC-8183-D2003F4AD4BA}" type="presParOf" srcId="{310B7006-33F9-45A7-A111-84901E95A855}" destId="{57E268BD-2A26-4905-BF80-3A3724AF189D}" srcOrd="4" destOrd="0" presId="urn:microsoft.com/office/officeart/2005/8/layout/process4"/>
    <dgm:cxn modelId="{9E284DEF-BAAC-461D-98AB-8691DFBB2E3C}" type="presParOf" srcId="{57E268BD-2A26-4905-BF80-3A3724AF189D}" destId="{022B156B-F396-4883-9005-26D0F314F2F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9850A2-2487-4529-AEBC-E39147BCD3A7}" type="doc">
      <dgm:prSet loTypeId="urn:microsoft.com/office/officeart/2005/8/layout/arrow3" loCatId="relationship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5D336AF4-2134-4B5A-8E4D-B0D74037AE08}">
      <dgm:prSet phldrT="[Text]"/>
      <dgm:spPr/>
      <dgm:t>
        <a:bodyPr/>
        <a:lstStyle/>
        <a:p>
          <a:endParaRPr lang="en-US" dirty="0"/>
        </a:p>
      </dgm:t>
    </dgm:pt>
    <dgm:pt modelId="{930F05DA-FA48-4276-992F-6F62ECAA787C}" type="parTrans" cxnId="{0CE2601E-E080-4902-88F0-0A16D68EF83C}">
      <dgm:prSet/>
      <dgm:spPr/>
      <dgm:t>
        <a:bodyPr/>
        <a:lstStyle/>
        <a:p>
          <a:endParaRPr lang="en-US"/>
        </a:p>
      </dgm:t>
    </dgm:pt>
    <dgm:pt modelId="{A25A09CF-3372-4D13-985F-16118F16EEC3}" type="sibTrans" cxnId="{0CE2601E-E080-4902-88F0-0A16D68EF83C}">
      <dgm:prSet/>
      <dgm:spPr/>
      <dgm:t>
        <a:bodyPr/>
        <a:lstStyle/>
        <a:p>
          <a:endParaRPr lang="en-US"/>
        </a:p>
      </dgm:t>
    </dgm:pt>
    <dgm:pt modelId="{9CD7BD86-B22A-4960-A271-080193BE8A3D}">
      <dgm:prSet phldrT="[Text]"/>
      <dgm:spPr/>
      <dgm:t>
        <a:bodyPr/>
        <a:lstStyle/>
        <a:p>
          <a:endParaRPr lang="en-US" dirty="0"/>
        </a:p>
      </dgm:t>
    </dgm:pt>
    <dgm:pt modelId="{5089ABD5-4D1F-403A-96AA-A405ABAC4ACA}" type="parTrans" cxnId="{07B1C84D-F344-448A-8E71-4DC36EDF2F86}">
      <dgm:prSet/>
      <dgm:spPr/>
      <dgm:t>
        <a:bodyPr/>
        <a:lstStyle/>
        <a:p>
          <a:endParaRPr lang="en-US"/>
        </a:p>
      </dgm:t>
    </dgm:pt>
    <dgm:pt modelId="{1A37D219-8849-4A86-A572-BAD5C7835AA0}" type="sibTrans" cxnId="{07B1C84D-F344-448A-8E71-4DC36EDF2F86}">
      <dgm:prSet/>
      <dgm:spPr/>
      <dgm:t>
        <a:bodyPr/>
        <a:lstStyle/>
        <a:p>
          <a:endParaRPr lang="en-US"/>
        </a:p>
      </dgm:t>
    </dgm:pt>
    <dgm:pt modelId="{58475E97-5295-49F6-A1BE-D81344AAE63B}">
      <dgm:prSet/>
      <dgm:spPr/>
      <dgm:t>
        <a:bodyPr/>
        <a:lstStyle/>
        <a:p>
          <a:endParaRPr lang="en-US"/>
        </a:p>
      </dgm:t>
    </dgm:pt>
    <dgm:pt modelId="{AC1E845E-FB90-4344-897A-2022AD8904D1}" type="parTrans" cxnId="{B42FD002-89E6-415B-8594-E81587BBA077}">
      <dgm:prSet/>
      <dgm:spPr/>
      <dgm:t>
        <a:bodyPr/>
        <a:lstStyle/>
        <a:p>
          <a:endParaRPr lang="en-US"/>
        </a:p>
      </dgm:t>
    </dgm:pt>
    <dgm:pt modelId="{52930DEA-5C95-4A1D-97E6-E2BD338B1FE6}" type="sibTrans" cxnId="{B42FD002-89E6-415B-8594-E81587BBA077}">
      <dgm:prSet/>
      <dgm:spPr/>
      <dgm:t>
        <a:bodyPr/>
        <a:lstStyle/>
        <a:p>
          <a:endParaRPr lang="en-US"/>
        </a:p>
      </dgm:t>
    </dgm:pt>
    <dgm:pt modelId="{2C09769C-D435-4880-BBDF-23A502288C02}" type="pres">
      <dgm:prSet presAssocID="{409850A2-2487-4529-AEBC-E39147BCD3A7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74C460-2A16-40B9-BD47-05E336B47B20}" type="pres">
      <dgm:prSet presAssocID="{409850A2-2487-4529-AEBC-E39147BCD3A7}" presName="divider" presStyleLbl="fgShp" presStyleIdx="0" presStyleCnt="1"/>
      <dgm:spPr>
        <a:solidFill>
          <a:srgbClr val="92D050"/>
        </a:solidFill>
      </dgm:spPr>
      <dgm:t>
        <a:bodyPr/>
        <a:lstStyle/>
        <a:p>
          <a:endParaRPr lang="en-US"/>
        </a:p>
      </dgm:t>
    </dgm:pt>
    <dgm:pt modelId="{B209FD33-71DC-4C7D-B2D0-2B1CE031AA90}" type="pres">
      <dgm:prSet presAssocID="{5D336AF4-2134-4B5A-8E4D-B0D74037AE08}" presName="downArrow" presStyleLbl="node1" presStyleIdx="0" presStyleCnt="2" custScaleX="132381" custScaleY="125000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en-US"/>
        </a:p>
      </dgm:t>
    </dgm:pt>
    <dgm:pt modelId="{52AFED1C-3CFD-4428-8558-2F8012FA937F}" type="pres">
      <dgm:prSet presAssocID="{5D336AF4-2134-4B5A-8E4D-B0D74037AE08}" presName="downArrowText" presStyleLbl="revTx" presStyleIdx="0" presStyleCnt="2" custScaleY="686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463EF7-CE8F-4CE8-B9AF-A0FF2C647A69}" type="pres">
      <dgm:prSet presAssocID="{9CD7BD86-B22A-4960-A271-080193BE8A3D}" presName="upArrow" presStyleLbl="node1" presStyleIdx="1" presStyleCnt="2" custScaleX="135476" custScaleY="11842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en-US"/>
        </a:p>
      </dgm:t>
    </dgm:pt>
    <dgm:pt modelId="{7F26046D-69E2-4402-96EA-53FFC4B76649}" type="pres">
      <dgm:prSet presAssocID="{9CD7BD86-B22A-4960-A271-080193BE8A3D}" presName="upArrowText" presStyleLbl="revTx" presStyleIdx="1" presStyleCnt="2" custLinFactNeighborX="-2232" custLinFactNeighborY="2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42FD002-89E6-415B-8594-E81587BBA077}" srcId="{409850A2-2487-4529-AEBC-E39147BCD3A7}" destId="{58475E97-5295-49F6-A1BE-D81344AAE63B}" srcOrd="2" destOrd="0" parTransId="{AC1E845E-FB90-4344-897A-2022AD8904D1}" sibTransId="{52930DEA-5C95-4A1D-97E6-E2BD338B1FE6}"/>
    <dgm:cxn modelId="{0CE2601E-E080-4902-88F0-0A16D68EF83C}" srcId="{409850A2-2487-4529-AEBC-E39147BCD3A7}" destId="{5D336AF4-2134-4B5A-8E4D-B0D74037AE08}" srcOrd="0" destOrd="0" parTransId="{930F05DA-FA48-4276-992F-6F62ECAA787C}" sibTransId="{A25A09CF-3372-4D13-985F-16118F16EEC3}"/>
    <dgm:cxn modelId="{FF55222C-F2A0-4CA7-86F9-DA460842929A}" type="presOf" srcId="{5D336AF4-2134-4B5A-8E4D-B0D74037AE08}" destId="{52AFED1C-3CFD-4428-8558-2F8012FA937F}" srcOrd="0" destOrd="0" presId="urn:microsoft.com/office/officeart/2005/8/layout/arrow3"/>
    <dgm:cxn modelId="{69D4D396-ADD3-450A-A657-08342224E957}" type="presOf" srcId="{9CD7BD86-B22A-4960-A271-080193BE8A3D}" destId="{7F26046D-69E2-4402-96EA-53FFC4B76649}" srcOrd="0" destOrd="0" presId="urn:microsoft.com/office/officeart/2005/8/layout/arrow3"/>
    <dgm:cxn modelId="{07B1C84D-F344-448A-8E71-4DC36EDF2F86}" srcId="{409850A2-2487-4529-AEBC-E39147BCD3A7}" destId="{9CD7BD86-B22A-4960-A271-080193BE8A3D}" srcOrd="1" destOrd="0" parTransId="{5089ABD5-4D1F-403A-96AA-A405ABAC4ACA}" sibTransId="{1A37D219-8849-4A86-A572-BAD5C7835AA0}"/>
    <dgm:cxn modelId="{9BCEE12C-4A1E-4961-B9AA-24A85CC5614A}" type="presOf" srcId="{409850A2-2487-4529-AEBC-E39147BCD3A7}" destId="{2C09769C-D435-4880-BBDF-23A502288C02}" srcOrd="0" destOrd="0" presId="urn:microsoft.com/office/officeart/2005/8/layout/arrow3"/>
    <dgm:cxn modelId="{E9ED35CA-11D3-4A04-8160-D1FC29971487}" type="presParOf" srcId="{2C09769C-D435-4880-BBDF-23A502288C02}" destId="{8074C460-2A16-40B9-BD47-05E336B47B20}" srcOrd="0" destOrd="0" presId="urn:microsoft.com/office/officeart/2005/8/layout/arrow3"/>
    <dgm:cxn modelId="{7EA22C99-1123-4CF8-8B1F-D0E691F1699B}" type="presParOf" srcId="{2C09769C-D435-4880-BBDF-23A502288C02}" destId="{B209FD33-71DC-4C7D-B2D0-2B1CE031AA90}" srcOrd="1" destOrd="0" presId="urn:microsoft.com/office/officeart/2005/8/layout/arrow3"/>
    <dgm:cxn modelId="{0D73A37F-9FE8-434D-85A9-A64241AA1427}" type="presParOf" srcId="{2C09769C-D435-4880-BBDF-23A502288C02}" destId="{52AFED1C-3CFD-4428-8558-2F8012FA937F}" srcOrd="2" destOrd="0" presId="urn:microsoft.com/office/officeart/2005/8/layout/arrow3"/>
    <dgm:cxn modelId="{AD5EDE40-F600-4851-A879-41C44AFC224D}" type="presParOf" srcId="{2C09769C-D435-4880-BBDF-23A502288C02}" destId="{FD463EF7-CE8F-4CE8-B9AF-A0FF2C647A69}" srcOrd="3" destOrd="0" presId="urn:microsoft.com/office/officeart/2005/8/layout/arrow3"/>
    <dgm:cxn modelId="{DD0870AD-4CA0-45D8-9062-BA129B529686}" type="presParOf" srcId="{2C09769C-D435-4880-BBDF-23A502288C02}" destId="{7F26046D-69E2-4402-96EA-53FFC4B76649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8696F5-F590-419B-A106-A424A5BF5CA1}" type="doc">
      <dgm:prSet loTypeId="urn:microsoft.com/office/officeart/2008/layout/RadialCluster" loCatId="cycle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82097CE-5AE4-4336-B0E1-D584233FBF3C}">
      <dgm:prSet phldrT="[Text]" phldr="1"/>
      <dgm:spPr/>
      <dgm:t>
        <a:bodyPr/>
        <a:lstStyle/>
        <a:p>
          <a:endParaRPr lang="en-US" dirty="0"/>
        </a:p>
      </dgm:t>
    </dgm:pt>
    <dgm:pt modelId="{29C3BEB5-C012-4787-83EC-7C714322AAE0}" type="parTrans" cxnId="{185EED8E-4AC7-4FD5-B19A-1EF3DE4CBC5F}">
      <dgm:prSet/>
      <dgm:spPr/>
      <dgm:t>
        <a:bodyPr/>
        <a:lstStyle/>
        <a:p>
          <a:endParaRPr lang="en-US"/>
        </a:p>
      </dgm:t>
    </dgm:pt>
    <dgm:pt modelId="{67C5B082-3A3F-43F3-A209-694650FB268E}" type="sibTrans" cxnId="{185EED8E-4AC7-4FD5-B19A-1EF3DE4CBC5F}">
      <dgm:prSet/>
      <dgm:spPr/>
      <dgm:t>
        <a:bodyPr/>
        <a:lstStyle/>
        <a:p>
          <a:endParaRPr lang="en-US"/>
        </a:p>
      </dgm:t>
    </dgm:pt>
    <dgm:pt modelId="{FA8DC3FD-44BF-4AFE-AA54-32BBE9A45D04}">
      <dgm:prSet phldrT="[Text]" phldr="1"/>
      <dgm:spPr/>
      <dgm:t>
        <a:bodyPr/>
        <a:lstStyle/>
        <a:p>
          <a:endParaRPr lang="en-US" dirty="0"/>
        </a:p>
      </dgm:t>
    </dgm:pt>
    <dgm:pt modelId="{DC0091FC-1757-4E0A-8AE2-5270D2E293E4}" type="parTrans" cxnId="{A7A7FE13-D3B3-4095-9C5B-542636A335A1}">
      <dgm:prSet/>
      <dgm:spPr/>
      <dgm:t>
        <a:bodyPr/>
        <a:lstStyle/>
        <a:p>
          <a:endParaRPr lang="en-US"/>
        </a:p>
      </dgm:t>
    </dgm:pt>
    <dgm:pt modelId="{B0EE81EF-94D2-4128-A4E8-647D620E8EAA}" type="sibTrans" cxnId="{A7A7FE13-D3B3-4095-9C5B-542636A335A1}">
      <dgm:prSet/>
      <dgm:spPr/>
      <dgm:t>
        <a:bodyPr/>
        <a:lstStyle/>
        <a:p>
          <a:endParaRPr lang="en-US"/>
        </a:p>
      </dgm:t>
    </dgm:pt>
    <dgm:pt modelId="{60EA4786-5F7D-4DF4-B5D2-B756AD0C925B}">
      <dgm:prSet phldrT="[Text]" phldr="1"/>
      <dgm:spPr/>
      <dgm:t>
        <a:bodyPr/>
        <a:lstStyle/>
        <a:p>
          <a:endParaRPr lang="en-US" dirty="0"/>
        </a:p>
      </dgm:t>
    </dgm:pt>
    <dgm:pt modelId="{8119DCEC-5306-42B8-B0F7-39B35FD0D5AE}" type="parTrans" cxnId="{B26C0159-9EAC-4ECB-AE7E-E9DBE408DFAE}">
      <dgm:prSet/>
      <dgm:spPr/>
      <dgm:t>
        <a:bodyPr/>
        <a:lstStyle/>
        <a:p>
          <a:endParaRPr lang="en-US"/>
        </a:p>
      </dgm:t>
    </dgm:pt>
    <dgm:pt modelId="{8CFAEBA1-0893-4823-BEB3-B0C36B71A7CC}" type="sibTrans" cxnId="{B26C0159-9EAC-4ECB-AE7E-E9DBE408DFAE}">
      <dgm:prSet/>
      <dgm:spPr/>
      <dgm:t>
        <a:bodyPr/>
        <a:lstStyle/>
        <a:p>
          <a:endParaRPr lang="en-US"/>
        </a:p>
      </dgm:t>
    </dgm:pt>
    <dgm:pt modelId="{FB6B29D9-890F-444D-84E6-2FA01A6593F5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 TẬT CỦA MẮT</a:t>
          </a:r>
          <a:endParaRPr lang="en-US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C442EE-5EDA-47A6-9E24-D0FF6E9697C2}" type="sibTrans" cxnId="{684B1FDA-2AC4-4BDB-B8CA-8E2BDEC2EE1E}">
      <dgm:prSet/>
      <dgm:spPr/>
      <dgm:t>
        <a:bodyPr/>
        <a:lstStyle/>
        <a:p>
          <a:endParaRPr lang="en-US"/>
        </a:p>
      </dgm:t>
    </dgm:pt>
    <dgm:pt modelId="{1C4A19C5-3C4D-498C-87B3-3CC3A096CFAB}" type="parTrans" cxnId="{684B1FDA-2AC4-4BDB-B8CA-8E2BDEC2EE1E}">
      <dgm:prSet/>
      <dgm:spPr/>
      <dgm:t>
        <a:bodyPr/>
        <a:lstStyle/>
        <a:p>
          <a:endParaRPr lang="en-US"/>
        </a:p>
      </dgm:t>
    </dgm:pt>
    <dgm:pt modelId="{83182FF8-BEFB-45A4-A78D-CB7C3515E6FB}" type="pres">
      <dgm:prSet presAssocID="{5A8696F5-F590-419B-A106-A424A5BF5CA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A0A5CBF-ACF6-4F67-833A-E2AFB32C2FE8}" type="pres">
      <dgm:prSet presAssocID="{FB6B29D9-890F-444D-84E6-2FA01A6593F5}" presName="singleCycle" presStyleCnt="0"/>
      <dgm:spPr/>
    </dgm:pt>
    <dgm:pt modelId="{FE8E6C5D-5568-4FC6-85DD-8086637F355B}" type="pres">
      <dgm:prSet presAssocID="{FB6B29D9-890F-444D-84E6-2FA01A6593F5}" presName="singleCenter" presStyleLbl="node1" presStyleIdx="0" presStyleCnt="4" custScaleX="121212" custScaleY="122277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2BE52B9D-8C0A-466A-8C67-0B6BFCE444B6}" type="pres">
      <dgm:prSet presAssocID="{29C3BEB5-C012-4787-83EC-7C714322AAE0}" presName="Name56" presStyleLbl="parChTrans1D2" presStyleIdx="0" presStyleCnt="3"/>
      <dgm:spPr/>
      <dgm:t>
        <a:bodyPr/>
        <a:lstStyle/>
        <a:p>
          <a:endParaRPr lang="en-US"/>
        </a:p>
      </dgm:t>
    </dgm:pt>
    <dgm:pt modelId="{FDB81C94-8190-472C-ABB6-8DA6E6E97948}" type="pres">
      <dgm:prSet presAssocID="{882097CE-5AE4-4336-B0E1-D584233FBF3C}" presName="text0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62C092-AE23-4681-B9BA-E4F560ABCF94}" type="pres">
      <dgm:prSet presAssocID="{DC0091FC-1757-4E0A-8AE2-5270D2E293E4}" presName="Name56" presStyleLbl="parChTrans1D2" presStyleIdx="1" presStyleCnt="3"/>
      <dgm:spPr/>
      <dgm:t>
        <a:bodyPr/>
        <a:lstStyle/>
        <a:p>
          <a:endParaRPr lang="en-US"/>
        </a:p>
      </dgm:t>
    </dgm:pt>
    <dgm:pt modelId="{9D32A00C-346C-4145-828F-F8695E1DEABF}" type="pres">
      <dgm:prSet presAssocID="{FA8DC3FD-44BF-4AFE-AA54-32BBE9A45D04}" presName="text0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10B75B-77D0-48A1-8A7C-856EC82087C5}" type="pres">
      <dgm:prSet presAssocID="{8119DCEC-5306-42B8-B0F7-39B35FD0D5AE}" presName="Name56" presStyleLbl="parChTrans1D2" presStyleIdx="2" presStyleCnt="3"/>
      <dgm:spPr/>
      <dgm:t>
        <a:bodyPr/>
        <a:lstStyle/>
        <a:p>
          <a:endParaRPr lang="en-US"/>
        </a:p>
      </dgm:t>
    </dgm:pt>
    <dgm:pt modelId="{2B556598-3885-4E13-876A-07E9E857E7F0}" type="pres">
      <dgm:prSet presAssocID="{60EA4786-5F7D-4DF4-B5D2-B756AD0C925B}" presName="text0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A3D3F0-E4E0-4828-8483-843D649DE42E}" type="presOf" srcId="{60EA4786-5F7D-4DF4-B5D2-B756AD0C925B}" destId="{2B556598-3885-4E13-876A-07E9E857E7F0}" srcOrd="0" destOrd="0" presId="urn:microsoft.com/office/officeart/2008/layout/RadialCluster"/>
    <dgm:cxn modelId="{A7A7FE13-D3B3-4095-9C5B-542636A335A1}" srcId="{FB6B29D9-890F-444D-84E6-2FA01A6593F5}" destId="{FA8DC3FD-44BF-4AFE-AA54-32BBE9A45D04}" srcOrd="1" destOrd="0" parTransId="{DC0091FC-1757-4E0A-8AE2-5270D2E293E4}" sibTransId="{B0EE81EF-94D2-4128-A4E8-647D620E8EAA}"/>
    <dgm:cxn modelId="{684B1FDA-2AC4-4BDB-B8CA-8E2BDEC2EE1E}" srcId="{5A8696F5-F590-419B-A106-A424A5BF5CA1}" destId="{FB6B29D9-890F-444D-84E6-2FA01A6593F5}" srcOrd="0" destOrd="0" parTransId="{1C4A19C5-3C4D-498C-87B3-3CC3A096CFAB}" sibTransId="{58C442EE-5EDA-47A6-9E24-D0FF6E9697C2}"/>
    <dgm:cxn modelId="{8AE476E4-F131-426E-A521-6EB8EA53D243}" type="presOf" srcId="{DC0091FC-1757-4E0A-8AE2-5270D2E293E4}" destId="{2162C092-AE23-4681-B9BA-E4F560ABCF94}" srcOrd="0" destOrd="0" presId="urn:microsoft.com/office/officeart/2008/layout/RadialCluster"/>
    <dgm:cxn modelId="{7787CC15-5824-459C-93CB-5FD697706534}" type="presOf" srcId="{FB6B29D9-890F-444D-84E6-2FA01A6593F5}" destId="{FE8E6C5D-5568-4FC6-85DD-8086637F355B}" srcOrd="0" destOrd="0" presId="urn:microsoft.com/office/officeart/2008/layout/RadialCluster"/>
    <dgm:cxn modelId="{185EED8E-4AC7-4FD5-B19A-1EF3DE4CBC5F}" srcId="{FB6B29D9-890F-444D-84E6-2FA01A6593F5}" destId="{882097CE-5AE4-4336-B0E1-D584233FBF3C}" srcOrd="0" destOrd="0" parTransId="{29C3BEB5-C012-4787-83EC-7C714322AAE0}" sibTransId="{67C5B082-3A3F-43F3-A209-694650FB268E}"/>
    <dgm:cxn modelId="{9A26CB89-3960-496E-9FCD-303528515386}" type="presOf" srcId="{882097CE-5AE4-4336-B0E1-D584233FBF3C}" destId="{FDB81C94-8190-472C-ABB6-8DA6E6E97948}" srcOrd="0" destOrd="0" presId="urn:microsoft.com/office/officeart/2008/layout/RadialCluster"/>
    <dgm:cxn modelId="{EDA6F87B-DCB1-484D-9749-68359FBEF7E2}" type="presOf" srcId="{29C3BEB5-C012-4787-83EC-7C714322AAE0}" destId="{2BE52B9D-8C0A-466A-8C67-0B6BFCE444B6}" srcOrd="0" destOrd="0" presId="urn:microsoft.com/office/officeart/2008/layout/RadialCluster"/>
    <dgm:cxn modelId="{C3926B11-27F2-46C1-BE27-354989705B78}" type="presOf" srcId="{5A8696F5-F590-419B-A106-A424A5BF5CA1}" destId="{83182FF8-BEFB-45A4-A78D-CB7C3515E6FB}" srcOrd="0" destOrd="0" presId="urn:microsoft.com/office/officeart/2008/layout/RadialCluster"/>
    <dgm:cxn modelId="{0A22553E-1771-404D-8F4D-8214C1BECCCE}" type="presOf" srcId="{8119DCEC-5306-42B8-B0F7-39B35FD0D5AE}" destId="{AF10B75B-77D0-48A1-8A7C-856EC82087C5}" srcOrd="0" destOrd="0" presId="urn:microsoft.com/office/officeart/2008/layout/RadialCluster"/>
    <dgm:cxn modelId="{FB869254-D08F-4009-9DD4-679AEB2DBCA3}" type="presOf" srcId="{FA8DC3FD-44BF-4AFE-AA54-32BBE9A45D04}" destId="{9D32A00C-346C-4145-828F-F8695E1DEABF}" srcOrd="0" destOrd="0" presId="urn:microsoft.com/office/officeart/2008/layout/RadialCluster"/>
    <dgm:cxn modelId="{B26C0159-9EAC-4ECB-AE7E-E9DBE408DFAE}" srcId="{FB6B29D9-890F-444D-84E6-2FA01A6593F5}" destId="{60EA4786-5F7D-4DF4-B5D2-B756AD0C925B}" srcOrd="2" destOrd="0" parTransId="{8119DCEC-5306-42B8-B0F7-39B35FD0D5AE}" sibTransId="{8CFAEBA1-0893-4823-BEB3-B0C36B71A7CC}"/>
    <dgm:cxn modelId="{ADD5FCA4-30C6-4BE0-BB67-E82D6E0C1FCD}" type="presParOf" srcId="{83182FF8-BEFB-45A4-A78D-CB7C3515E6FB}" destId="{EA0A5CBF-ACF6-4F67-833A-E2AFB32C2FE8}" srcOrd="0" destOrd="0" presId="urn:microsoft.com/office/officeart/2008/layout/RadialCluster"/>
    <dgm:cxn modelId="{472E6B04-7CE8-4445-82AD-E0F7A24EE4CA}" type="presParOf" srcId="{EA0A5CBF-ACF6-4F67-833A-E2AFB32C2FE8}" destId="{FE8E6C5D-5568-4FC6-85DD-8086637F355B}" srcOrd="0" destOrd="0" presId="urn:microsoft.com/office/officeart/2008/layout/RadialCluster"/>
    <dgm:cxn modelId="{FD74AFD5-2205-4423-A75F-36BC64DB73E6}" type="presParOf" srcId="{EA0A5CBF-ACF6-4F67-833A-E2AFB32C2FE8}" destId="{2BE52B9D-8C0A-466A-8C67-0B6BFCE444B6}" srcOrd="1" destOrd="0" presId="urn:microsoft.com/office/officeart/2008/layout/RadialCluster"/>
    <dgm:cxn modelId="{05FEBECB-46D3-49E4-BE4F-0A04C8984AF7}" type="presParOf" srcId="{EA0A5CBF-ACF6-4F67-833A-E2AFB32C2FE8}" destId="{FDB81C94-8190-472C-ABB6-8DA6E6E97948}" srcOrd="2" destOrd="0" presId="urn:microsoft.com/office/officeart/2008/layout/RadialCluster"/>
    <dgm:cxn modelId="{979F0B35-2D03-477D-A9BE-1C024A77925E}" type="presParOf" srcId="{EA0A5CBF-ACF6-4F67-833A-E2AFB32C2FE8}" destId="{2162C092-AE23-4681-B9BA-E4F560ABCF94}" srcOrd="3" destOrd="0" presId="urn:microsoft.com/office/officeart/2008/layout/RadialCluster"/>
    <dgm:cxn modelId="{9845E7B5-4C53-4511-8F92-E8B32DB256B8}" type="presParOf" srcId="{EA0A5CBF-ACF6-4F67-833A-E2AFB32C2FE8}" destId="{9D32A00C-346C-4145-828F-F8695E1DEABF}" srcOrd="4" destOrd="0" presId="urn:microsoft.com/office/officeart/2008/layout/RadialCluster"/>
    <dgm:cxn modelId="{96DBB77B-F02F-49D8-B22F-BF50829B6051}" type="presParOf" srcId="{EA0A5CBF-ACF6-4F67-833A-E2AFB32C2FE8}" destId="{AF10B75B-77D0-48A1-8A7C-856EC82087C5}" srcOrd="5" destOrd="0" presId="urn:microsoft.com/office/officeart/2008/layout/RadialCluster"/>
    <dgm:cxn modelId="{608FB5E7-BA70-45AF-BCF5-B6B43A666EF1}" type="presParOf" srcId="{EA0A5CBF-ACF6-4F67-833A-E2AFB32C2FE8}" destId="{2B556598-3885-4E13-876A-07E9E857E7F0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5DE3F-EFAD-4AF1-AC1B-2539D3F60637}" type="datetimeFigureOut">
              <a:rPr lang="vi-VN" smtClean="0"/>
              <a:t>03/10/2019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9746CC-D479-42B1-B0A4-06820093A80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60878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C12C51-9A54-412E-A8E1-A8CA1FBFAF93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sz="1100" smtClean="0">
              <a:latin typeface="Calibri" panose="020F0502020204030204" pitchFamily="34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691104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70589-9EAD-49E7-911B-C085CB895C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127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em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gif"/><Relationship Id="rId4" Type="http://schemas.openxmlformats.org/officeDocument/2006/relationships/slide" Target="sl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natures1%20(12)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6475"/>
            <a:ext cx="1009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8" descr="natures1%20(12)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6086475"/>
            <a:ext cx="1009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natures1%20(12)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0"/>
            <a:ext cx="1009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0" descr="natures1%20(12)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9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1" descr="natures1%20(1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438" y="533400"/>
            <a:ext cx="104298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2" descr="natures1%20(1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838200"/>
            <a:ext cx="10429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3" descr="natures1%20(1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38" y="0"/>
            <a:ext cx="104298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4" descr="natures1%20(1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04800"/>
            <a:ext cx="10429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5" descr="natures1%20(1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8" y="0"/>
            <a:ext cx="104298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6" descr="natures1%20(1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4800"/>
            <a:ext cx="10429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7" descr="natures1%20(1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10429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8" descr="natures1%20(1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838200"/>
            <a:ext cx="104298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6" name="WordArt 19"/>
          <p:cNvSpPr>
            <a:spLocks noChangeArrowheads="1" noChangeShapeType="1" noTextEdit="1"/>
          </p:cNvSpPr>
          <p:nvPr/>
        </p:nvSpPr>
        <p:spPr bwMode="auto">
          <a:xfrm>
            <a:off x="1295400" y="1066800"/>
            <a:ext cx="6934200" cy="5937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spc="-360"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 CAO ĐẲNG LÝ TỰ TRỌNG  TP. HỒ CHÍ MINH</a:t>
            </a:r>
          </a:p>
        </p:txBody>
      </p:sp>
      <p:sp>
        <p:nvSpPr>
          <p:cNvPr id="3087" name="WordArt 19"/>
          <p:cNvSpPr>
            <a:spLocks noChangeArrowheads="1" noChangeShapeType="1" noTextEdit="1"/>
          </p:cNvSpPr>
          <p:nvPr/>
        </p:nvSpPr>
        <p:spPr bwMode="auto">
          <a:xfrm>
            <a:off x="2514600" y="3886200"/>
            <a:ext cx="4191000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spc="-360"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BẬC TRUNG CẤP CHUYÊN NGHIỆP</a:t>
            </a:r>
          </a:p>
        </p:txBody>
      </p:sp>
      <p:sp>
        <p:nvSpPr>
          <p:cNvPr id="3088" name="WordArt 19"/>
          <p:cNvSpPr>
            <a:spLocks noChangeArrowheads="1" noChangeShapeType="1" noTextEdit="1"/>
          </p:cNvSpPr>
          <p:nvPr/>
        </p:nvSpPr>
        <p:spPr bwMode="auto">
          <a:xfrm>
            <a:off x="2514600" y="5181600"/>
            <a:ext cx="4419600" cy="228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spc="-360"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GV: ĐẶNG THỊ KiẾN TRÚC</a:t>
            </a:r>
          </a:p>
        </p:txBody>
      </p:sp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981200"/>
            <a:ext cx="469900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7225773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457200"/>
            <a:ext cx="853439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12: MẮT</a:t>
            </a:r>
            <a:endParaRPr lang="en-US" sz="9600" b="1" cap="none" spc="0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Toshiba\Desktop\20150520170927-anh-2-sao-hoa---giai-phau-m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9" y="3200400"/>
            <a:ext cx="4038599" cy="325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oshiba\Desktop\Doi-m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45" y="3200400"/>
            <a:ext cx="4114800" cy="325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04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81000"/>
            <a:ext cx="6858000" cy="762000"/>
          </a:xfrm>
        </p:spPr>
        <p:txBody>
          <a:bodyPr>
            <a:normAutofit/>
          </a:bodyPr>
          <a:lstStyle/>
          <a:p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 CẤU TẠO QUANG HỌC CỦA MẮT</a:t>
            </a:r>
            <a:endParaRPr lang="en-US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Toshiba\Desktop\e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430" y="2057400"/>
            <a:ext cx="494957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770875" y="2057400"/>
            <a:ext cx="775855" cy="106680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187994" y="1278661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556130" y="3048000"/>
            <a:ext cx="762000" cy="689263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28978" y="246322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2556130" y="4528066"/>
            <a:ext cx="1447800" cy="43934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47666" y="4350327"/>
            <a:ext cx="190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đen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2594230" y="3900920"/>
            <a:ext cx="1291970" cy="2338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13475" y="3581398"/>
            <a:ext cx="20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ngươi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" name="Straight Arrow Connector 2048"/>
          <p:cNvCxnSpPr/>
          <p:nvPr/>
        </p:nvCxnSpPr>
        <p:spPr>
          <a:xfrm flipV="1">
            <a:off x="2784730" y="4281055"/>
            <a:ext cx="1870397" cy="1574677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57" name="TextBox 2056"/>
          <p:cNvSpPr txBox="1"/>
          <p:nvPr/>
        </p:nvSpPr>
        <p:spPr>
          <a:xfrm>
            <a:off x="346330" y="5671066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59" name="Straight Arrow Connector 2058"/>
          <p:cNvCxnSpPr/>
          <p:nvPr/>
        </p:nvCxnSpPr>
        <p:spPr>
          <a:xfrm>
            <a:off x="5165980" y="1616654"/>
            <a:ext cx="0" cy="1330321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62" name="TextBox 2061"/>
          <p:cNvSpPr txBox="1"/>
          <p:nvPr/>
        </p:nvSpPr>
        <p:spPr>
          <a:xfrm>
            <a:off x="3546730" y="1031879"/>
            <a:ext cx="274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65" name="Straight Arrow Connector 2064"/>
          <p:cNvCxnSpPr/>
          <p:nvPr/>
        </p:nvCxnSpPr>
        <p:spPr>
          <a:xfrm flipV="1">
            <a:off x="4918330" y="5350133"/>
            <a:ext cx="1177670" cy="69026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68" name="TextBox 2067"/>
          <p:cNvSpPr txBox="1"/>
          <p:nvPr/>
        </p:nvSpPr>
        <p:spPr>
          <a:xfrm>
            <a:off x="3546730" y="6172200"/>
            <a:ext cx="243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70" name="Straight Arrow Connector 2069"/>
          <p:cNvCxnSpPr/>
          <p:nvPr/>
        </p:nvCxnSpPr>
        <p:spPr>
          <a:xfrm flipV="1">
            <a:off x="6823330" y="4528066"/>
            <a:ext cx="415670" cy="1644134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71" name="TextBox 2070"/>
          <p:cNvSpPr txBox="1"/>
          <p:nvPr/>
        </p:nvSpPr>
        <p:spPr>
          <a:xfrm>
            <a:off x="5957421" y="6172200"/>
            <a:ext cx="1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mù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73" name="Straight Arrow Connector 2072"/>
          <p:cNvCxnSpPr/>
          <p:nvPr/>
        </p:nvCxnSpPr>
        <p:spPr>
          <a:xfrm flipH="1">
            <a:off x="7235371" y="1863436"/>
            <a:ext cx="152400" cy="2025361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77" name="TextBox 2076"/>
          <p:cNvSpPr txBox="1"/>
          <p:nvPr/>
        </p:nvSpPr>
        <p:spPr>
          <a:xfrm>
            <a:off x="6743633" y="1278661"/>
            <a:ext cx="220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vàng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484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25" grpId="0"/>
      <p:bldP spid="30" grpId="0"/>
      <p:bldP spid="2057" grpId="0"/>
      <p:bldP spid="2062" grpId="0"/>
      <p:bldP spid="2068" grpId="0"/>
      <p:bldP spid="2071" grpId="0"/>
      <p:bldP spid="20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Toshiba\Desktop\mat-thu-g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219200"/>
            <a:ext cx="65532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>
            <a:off x="4953000" y="5562600"/>
            <a:ext cx="30480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791200" y="5879812"/>
            <a:ext cx="137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85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58163435"/>
              </p:ext>
            </p:extLst>
          </p:nvPr>
        </p:nvGraphicFramePr>
        <p:xfrm>
          <a:off x="152400" y="457200"/>
          <a:ext cx="8839200" cy="609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4451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oshiba\Desktop\So_sanh_mat__may_anh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673386"/>
            <a:ext cx="39624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95500" y="914400"/>
            <a:ext cx="2781300" cy="1295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90500" y="457944"/>
            <a:ext cx="190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355273" y="4724400"/>
            <a:ext cx="2667000" cy="990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90500" y="6048950"/>
            <a:ext cx="312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791200" y="1676400"/>
            <a:ext cx="12954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239000" y="1295400"/>
            <a:ext cx="190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Phim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5791200" y="4724400"/>
            <a:ext cx="14478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934200" y="5219700"/>
            <a:ext cx="220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60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84909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SỰ ĐIỀU TIẾT CỦA MẮT. ĐIỂM CỰC VIỄN. ĐIỂM CỰC CẬN.</a:t>
            </a:r>
            <a:endParaRPr lang="en-US" sz="3200" b="1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81000" y="3072825"/>
                <a:ext cx="3948545" cy="584775"/>
              </a:xfrm>
              <a:prstGeom prst="rect">
                <a:avLst/>
              </a:prstGeom>
              <a:noFill/>
              <a:ln>
                <a:solidFill>
                  <a:schemeClr val="tx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0" smtClean="0">
                          <a:latin typeface="Cambria Math"/>
                        </a:rPr>
                        <m:t>𝐎𝐕</m:t>
                      </m:r>
                      <m:r>
                        <a:rPr lang="en-US" sz="3200" b="1" i="0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0" smtClean="0">
                              <a:latin typeface="Cambria Math"/>
                            </a:rPr>
                            <m:t>𝐝</m:t>
                          </m:r>
                        </m:e>
                        <m:sup>
                          <m:r>
                            <a:rPr lang="en-US" sz="3200" b="1" i="0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US" sz="3200" b="1" i="0" smtClean="0">
                          <a:latin typeface="Cambria Math"/>
                        </a:rPr>
                        <m:t>=</m:t>
                      </m:r>
                      <m:r>
                        <a:rPr lang="en-US" sz="3200" b="1" i="0" smtClean="0">
                          <a:latin typeface="Cambria Math"/>
                        </a:rPr>
                        <m:t>𝐜𝐨𝐧𝐬𝐭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3072825"/>
                <a:ext cx="3948545" cy="58477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chemeClr val="tx2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19200" y="4495800"/>
                <a:ext cx="2057400" cy="584775"/>
              </a:xfrm>
              <a:prstGeom prst="rect">
                <a:avLst/>
              </a:prstGeom>
              <a:noFill/>
              <a:ln>
                <a:solidFill>
                  <a:schemeClr val="tx2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1" i="0" smtClean="0">
                        <a:latin typeface="Cambria Math"/>
                      </a:rPr>
                      <m:t>𝐟</m:t>
                    </m:r>
                    <m:r>
                      <a:rPr lang="en-US" sz="3200" b="1" i="0" smtClean="0">
                        <a:latin typeface="Cambria Math"/>
                      </a:rPr>
                      <m:t> </m:t>
                    </m:r>
                  </m:oMath>
                </a14:m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thay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200" y="4495800"/>
                <a:ext cx="2057400" cy="584775"/>
              </a:xfrm>
              <a:prstGeom prst="rect">
                <a:avLst/>
              </a:prstGeom>
              <a:blipFill rotWithShape="1">
                <a:blip r:embed="rId3"/>
                <a:stretch>
                  <a:fillRect t="-13402" b="-30928"/>
                </a:stretch>
              </a:blipFill>
              <a:ln>
                <a:solidFill>
                  <a:schemeClr val="tx2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ight Brace 7"/>
          <p:cNvSpPr/>
          <p:nvPr/>
        </p:nvSpPr>
        <p:spPr>
          <a:xfrm>
            <a:off x="4509655" y="3149025"/>
            <a:ext cx="457200" cy="1752600"/>
          </a:xfrm>
          <a:prstGeom prst="rightBrace">
            <a:avLst/>
          </a:prstGeom>
          <a:ln>
            <a:solidFill>
              <a:schemeClr val="tx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 Diagonal Corner Rectangle 8"/>
          <p:cNvSpPr/>
          <p:nvPr/>
        </p:nvSpPr>
        <p:spPr>
          <a:xfrm>
            <a:off x="5202382" y="3072825"/>
            <a:ext cx="3200400" cy="1828800"/>
          </a:xfrm>
          <a:prstGeom prst="round2Diag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200" y="1676400"/>
            <a:ext cx="586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8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13664636"/>
              </p:ext>
            </p:extLst>
          </p:nvPr>
        </p:nvGraphicFramePr>
        <p:xfrm>
          <a:off x="228600" y="685800"/>
          <a:ext cx="8534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00200" y="838200"/>
            <a:ext cx="1905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38800" y="4343400"/>
            <a:ext cx="1676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990600" y="5128230"/>
                <a:ext cx="28956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800" b="1" i="1" smtClean="0">
                              <a:latin typeface="Cambria Math"/>
                            </a:rPr>
                            <m:t>𝒇</m:t>
                          </m:r>
                        </m:e>
                        <m:sub>
                          <m:r>
                            <a:rPr lang="en-US" sz="4800" b="1" i="1" smtClean="0">
                              <a:latin typeface="Cambria Math"/>
                            </a:rPr>
                            <m:t>𝒎𝒂𝒙</m:t>
                          </m:r>
                        </m:sub>
                      </m:sSub>
                    </m:oMath>
                  </m:oMathPara>
                </a14:m>
                <a:endParaRPr lang="en-US" sz="4800" b="1" i="1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5128230"/>
                <a:ext cx="2895600" cy="83099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334000" y="1295400"/>
                <a:ext cx="28194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800" b="1" i="1" smtClean="0">
                              <a:latin typeface="Cambria Math"/>
                            </a:rPr>
                            <m:t>𝒇</m:t>
                          </m:r>
                        </m:e>
                        <m:sub>
                          <m:r>
                            <a:rPr lang="en-US" sz="4800" b="1" i="1" smtClean="0">
                              <a:latin typeface="Cambria Math"/>
                            </a:rPr>
                            <m:t>𝒎𝒊𝒏</m:t>
                          </m:r>
                        </m:sub>
                      </m:sSub>
                    </m:oMath>
                  </m:oMathPara>
                </a14:m>
                <a:endParaRPr lang="en-US" sz="4800" b="1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1295400"/>
                <a:ext cx="2819400" cy="83099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215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609600"/>
            <a:ext cx="77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Toshiba\Desktop\GIOI-HAN-NHIN-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57" y="1374426"/>
            <a:ext cx="8763000" cy="230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rved Left Arrow 2"/>
          <p:cNvSpPr/>
          <p:nvPr/>
        </p:nvSpPr>
        <p:spPr>
          <a:xfrm rot="10021968">
            <a:off x="457299" y="2776729"/>
            <a:ext cx="601827" cy="1676400"/>
          </a:xfrm>
          <a:prstGeom prst="curvedLeft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Curved Left Arrow 4"/>
          <p:cNvSpPr/>
          <p:nvPr/>
        </p:nvSpPr>
        <p:spPr>
          <a:xfrm rot="10279928">
            <a:off x="3911348" y="2970318"/>
            <a:ext cx="646546" cy="1600200"/>
          </a:xfrm>
          <a:prstGeom prst="curvedLeft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6886" y="4800600"/>
            <a:ext cx="284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endParaRPr lang="en-U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67200" y="4800600"/>
            <a:ext cx="297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endParaRPr lang="en-U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990600" y="3124200"/>
            <a:ext cx="3276600" cy="0"/>
          </a:xfrm>
          <a:prstGeom prst="straightConnector1">
            <a:avLst/>
          </a:prstGeom>
          <a:ln>
            <a:solidFill>
              <a:schemeClr val="tx2"/>
            </a:solidFill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79714" y="3429000"/>
            <a:ext cx="3091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endParaRPr lang="en-U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Left Brace 11"/>
          <p:cNvSpPr/>
          <p:nvPr/>
        </p:nvSpPr>
        <p:spPr>
          <a:xfrm rot="5400000">
            <a:off x="3757752" y="-920940"/>
            <a:ext cx="213354" cy="5834745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495550" y="1300549"/>
            <a:ext cx="3543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endParaRPr lang="en-U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Left Brace 13"/>
          <p:cNvSpPr/>
          <p:nvPr/>
        </p:nvSpPr>
        <p:spPr>
          <a:xfrm rot="16200000">
            <a:off x="5323098" y="1674685"/>
            <a:ext cx="402810" cy="251460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196521" y="3200400"/>
            <a:ext cx="3066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endParaRPr lang="en-U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95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6" grpId="0"/>
      <p:bldP spid="6" grpId="1"/>
      <p:bldP spid="7" grpId="0"/>
      <p:bldP spid="7" grpId="1"/>
      <p:bldP spid="11" grpId="0"/>
      <p:bldP spid="12" grpId="0" animBg="1"/>
      <p:bldP spid="12" grpId="1" animBg="1"/>
      <p:bldP spid="13" grpId="0"/>
      <p:bldP spid="13" grpId="1"/>
      <p:bldP spid="14" grpId="0" animBg="1"/>
      <p:bldP spid="14" grpId="1" animBg="1"/>
      <p:bldP spid="15" grpId="0"/>
      <p:bldP spid="1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ded Corner 3"/>
          <p:cNvSpPr/>
          <p:nvPr/>
        </p:nvSpPr>
        <p:spPr>
          <a:xfrm rot="21302163">
            <a:off x="241871" y="1961404"/>
            <a:ext cx="3095878" cy="4582636"/>
          </a:xfrm>
          <a:prstGeom prst="foldedCorner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600"/>
              </a:spcBef>
            </a:pP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MẮT THƯỜNG</a:t>
            </a: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 cm.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225567" y="2209800"/>
            <a:ext cx="533400" cy="457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11518505"/>
                  </p:ext>
                </p:extLst>
              </p:nvPr>
            </p:nvGraphicFramePr>
            <p:xfrm>
              <a:off x="3733800" y="457200"/>
              <a:ext cx="5181600" cy="6172200"/>
            </p:xfrm>
            <a:graphic>
              <a:graphicData uri="http://schemas.openxmlformats.org/drawingml/2006/table">
                <a:tbl>
                  <a:tblPr firstRow="1" bandRow="1">
                    <a:tableStyleId>{8A107856-5554-42FB-B03E-39F5DBC370BA}</a:tableStyleId>
                  </a:tblPr>
                  <a:tblGrid>
                    <a:gridCol w="1587910"/>
                    <a:gridCol w="3593690"/>
                  </a:tblGrid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Tuổi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1" i="1" smtClean="0">
                                        <a:latin typeface="Cambria Math"/>
                                      </a:rPr>
                                      <m:t>𝑶𝑪</m:t>
                                    </m:r>
                                  </m:e>
                                  <m:sub>
                                    <m:r>
                                      <a:rPr lang="en-US" sz="3200" b="1" i="1" smtClean="0">
                                        <a:latin typeface="Cambria Math"/>
                                      </a:rPr>
                                      <m:t>𝒄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14</a:t>
                          </a:r>
                          <a:r>
                            <a:rPr lang="en-US" sz="32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11518505"/>
                  </p:ext>
                </p:extLst>
              </p:nvPr>
            </p:nvGraphicFramePr>
            <p:xfrm>
              <a:off x="3733800" y="457200"/>
              <a:ext cx="5181600" cy="6172200"/>
            </p:xfrm>
            <a:graphic>
              <a:graphicData uri="http://schemas.openxmlformats.org/drawingml/2006/table">
                <a:tbl>
                  <a:tblPr firstRow="1" bandRow="1">
                    <a:tableStyleId>{8A107856-5554-42FB-B03E-39F5DBC370BA}</a:tableStyleId>
                  </a:tblPr>
                  <a:tblGrid>
                    <a:gridCol w="1587910"/>
                    <a:gridCol w="3593690"/>
                  </a:tblGrid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Tuổi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4237" t="-8284" b="-499408"/>
                          </a:stretch>
                        </a:blipFill>
                      </a:tcPr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14</a:t>
                          </a:r>
                          <a:r>
                            <a:rPr lang="en-US" sz="32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28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 cm</a:t>
                          </a:r>
                          <a:endParaRPr lang="en-US" sz="32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pic>
        <p:nvPicPr>
          <p:cNvPr id="2050" name="Picture 2" descr="C:\Users\Toshiba\Desktop\mắt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85" y="457200"/>
            <a:ext cx="237261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39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74473698"/>
              </p:ext>
            </p:extLst>
          </p:nvPr>
        </p:nvGraphicFramePr>
        <p:xfrm>
          <a:off x="0" y="152400"/>
          <a:ext cx="9144000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62400" y="6858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655989"/>
            <a:ext cx="1295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8942" y="5334000"/>
            <a:ext cx="1295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Lão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05600" y="5334000"/>
            <a:ext cx="1143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32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410913" y="1204685"/>
                <a:ext cx="2286010" cy="584775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latin typeface="Cambria Math"/>
                            </a:rPr>
                            <m:t>𝒇</m:t>
                          </m:r>
                        </m:e>
                        <m:sub>
                          <m:r>
                            <a:rPr lang="en-US" sz="3200" b="1" i="1" smtClean="0">
                              <a:latin typeface="Cambria Math"/>
                            </a:rPr>
                            <m:t>𝒎𝒂𝒙</m:t>
                          </m:r>
                        </m:sub>
                      </m:sSub>
                      <m:r>
                        <a:rPr lang="en-US" sz="3200" b="1" i="1" smtClean="0">
                          <a:latin typeface="Cambria Math"/>
                        </a:rPr>
                        <m:t>&lt;</m:t>
                      </m:r>
                      <m:r>
                        <a:rPr lang="en-US" sz="3200" b="1" i="1" smtClean="0">
                          <a:latin typeface="Cambria Math"/>
                        </a:rPr>
                        <m:t>𝑶𝑽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0913" y="1204685"/>
                <a:ext cx="2286010" cy="58477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 descr="C:\Users\Toshiba\Desktop\myopi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89" y="1219200"/>
            <a:ext cx="4494068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V="1">
            <a:off x="5105400" y="1511587"/>
            <a:ext cx="1143000" cy="126064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105400" y="2772229"/>
            <a:ext cx="11430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248400" y="2479841"/>
                <a:ext cx="2611036" cy="1077218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1" i="1" smtClean="0">
                        <a:latin typeface="Cambria Math"/>
                      </a:rPr>
                      <m:t>𝑶</m:t>
                    </m:r>
                    <m:sSub>
                      <m:sSubPr>
                        <m:ctrlPr>
                          <a:rPr lang="en-US" sz="32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3200" b="1" i="1" smtClean="0">
                            <a:latin typeface="Cambria Math"/>
                          </a:rPr>
                          <m:t>𝒗</m:t>
                        </m:r>
                      </m:sub>
                    </m:sSub>
                  </m:oMath>
                </a14:m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hữu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ctr"/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( 2m)</a:t>
                </a: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8400" y="2479841"/>
                <a:ext cx="2611036" cy="1077218"/>
              </a:xfrm>
              <a:prstGeom prst="rect">
                <a:avLst/>
              </a:prstGeom>
              <a:blipFill rotWithShape="1">
                <a:blip r:embed="rId4"/>
                <a:stretch>
                  <a:fillRect t="-7910" r="-1168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Arrow Connector 11"/>
          <p:cNvCxnSpPr/>
          <p:nvPr/>
        </p:nvCxnSpPr>
        <p:spPr>
          <a:xfrm>
            <a:off x="5105400" y="2772229"/>
            <a:ext cx="914400" cy="141877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244207" y="3879725"/>
                <a:ext cx="2615229" cy="156966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3200" b="1" i="1" smtClean="0">
                            <a:latin typeface="Cambria Math"/>
                          </a:rPr>
                          <m:t>𝒄</m:t>
                        </m:r>
                      </m:sub>
                    </m:sSub>
                  </m:oMath>
                </a14:m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nằm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gần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mắt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hơn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bình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thường</a:t>
                </a: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4207" y="3879725"/>
                <a:ext cx="2615229" cy="1569660"/>
              </a:xfrm>
              <a:prstGeom prst="rect">
                <a:avLst/>
              </a:prstGeom>
              <a:blipFill rotWithShape="1">
                <a:blip r:embed="rId5"/>
                <a:stretch>
                  <a:fillRect l="-5828" t="-5426" r="-6061" b="-112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ounded Rectangle 1"/>
          <p:cNvSpPr/>
          <p:nvPr/>
        </p:nvSpPr>
        <p:spPr>
          <a:xfrm>
            <a:off x="288389" y="381000"/>
            <a:ext cx="2073811" cy="60960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98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shiba\Desktop\myopia -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57200"/>
            <a:ext cx="8610600" cy="525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0" y="6016171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kì</a:t>
            </a:r>
            <a:endParaRPr lang="en-U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409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Arrow Connector 2"/>
          <p:cNvCxnSpPr/>
          <p:nvPr/>
        </p:nvCxnSpPr>
        <p:spPr>
          <a:xfrm flipV="1">
            <a:off x="5410200" y="1905000"/>
            <a:ext cx="68580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208486" y="1320225"/>
                <a:ext cx="2286010" cy="584775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latin typeface="Cambria Math"/>
                            </a:rPr>
                            <m:t>𝒇</m:t>
                          </m:r>
                        </m:e>
                        <m:sub>
                          <m:r>
                            <a:rPr lang="en-US" sz="3200" b="1" i="1" smtClean="0">
                              <a:latin typeface="Cambria Math"/>
                            </a:rPr>
                            <m:t>𝒎𝒂𝒙</m:t>
                          </m:r>
                        </m:sub>
                      </m:sSub>
                      <m:r>
                        <a:rPr lang="en-US" sz="3200" b="1" i="1" smtClean="0">
                          <a:latin typeface="Cambria Math"/>
                        </a:rPr>
                        <m:t>&gt;</m:t>
                      </m:r>
                      <m:r>
                        <a:rPr lang="en-US" sz="3200" b="1" i="1" smtClean="0">
                          <a:latin typeface="Cambria Math"/>
                        </a:rPr>
                        <m:t>𝑶𝑽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8486" y="1320225"/>
                <a:ext cx="2286010" cy="58477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Arrow Connector 5"/>
          <p:cNvCxnSpPr/>
          <p:nvPr/>
        </p:nvCxnSpPr>
        <p:spPr>
          <a:xfrm>
            <a:off x="5410200" y="3048000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172200" y="4038600"/>
                <a:ext cx="2615229" cy="156966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3200" b="1" i="1" smtClean="0">
                            <a:latin typeface="Cambria Math"/>
                          </a:rPr>
                          <m:t>𝒄</m:t>
                        </m:r>
                      </m:sub>
                    </m:sSub>
                  </m:oMath>
                </a14:m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nằm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mắt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hơn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bình</a:t>
                </a:r>
                <a:r>
                  <a:rPr lang="en-US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thường</a:t>
                </a: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200" y="4038600"/>
                <a:ext cx="2615229" cy="1569660"/>
              </a:xfrm>
              <a:prstGeom prst="rect">
                <a:avLst/>
              </a:prstGeom>
              <a:blipFill rotWithShape="1">
                <a:blip r:embed="rId3"/>
                <a:stretch>
                  <a:fillRect l="-6061" t="-5447" r="-5828" b="-112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5410200" y="3048000"/>
            <a:ext cx="381000" cy="13944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72200" y="2263170"/>
            <a:ext cx="2615229" cy="156966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Toshiba\Desktop\mat-vien-thi-benh-vien-mat-quocte-d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382818"/>
            <a:ext cx="4552950" cy="384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" y="457200"/>
            <a:ext cx="1981199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17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oshiba\Desktop\presby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62000"/>
            <a:ext cx="74676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43200" y="5950855"/>
            <a:ext cx="327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endParaRPr lang="en-U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28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621314" y="3127830"/>
            <a:ext cx="1600200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lão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 flipH="1">
            <a:off x="2194378" y="3712605"/>
            <a:ext cx="2227036" cy="7868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820962" y="914400"/>
            <a:ext cx="2810329" cy="685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Straight Arrow Connector 15"/>
          <p:cNvCxnSpPr>
            <a:stCxn id="7" idx="2"/>
          </p:cNvCxnSpPr>
          <p:nvPr/>
        </p:nvCxnSpPr>
        <p:spPr>
          <a:xfrm>
            <a:off x="4421414" y="3712605"/>
            <a:ext cx="2429329" cy="7868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5221514" y="914400"/>
                <a:ext cx="3081565" cy="685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𝒄</m:t>
                        </m:r>
                      </m:sub>
                    </m:sSub>
                  </m:oMath>
                </a14:m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dời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mắt</a:t>
                </a: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1514" y="914400"/>
                <a:ext cx="3081565" cy="685800"/>
              </a:xfrm>
              <a:prstGeom prst="rect">
                <a:avLst/>
              </a:prstGeom>
              <a:blipFill rotWithShape="1">
                <a:blip r:embed="rId2"/>
                <a:stretch>
                  <a:fillRect t="-4425" r="-4158" b="-2035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Arrow Connector 24"/>
          <p:cNvCxnSpPr>
            <a:stCxn id="12" idx="2"/>
            <a:endCxn id="7" idx="0"/>
          </p:cNvCxnSpPr>
          <p:nvPr/>
        </p:nvCxnSpPr>
        <p:spPr>
          <a:xfrm>
            <a:off x="2226127" y="1600200"/>
            <a:ext cx="2195287" cy="15276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17" idx="2"/>
            <a:endCxn id="7" idx="0"/>
          </p:cNvCxnSpPr>
          <p:nvPr/>
        </p:nvCxnSpPr>
        <p:spPr>
          <a:xfrm flipH="1">
            <a:off x="4421414" y="1600200"/>
            <a:ext cx="2340883" cy="15276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Rounded Rectangle 27"/>
          <p:cNvSpPr/>
          <p:nvPr/>
        </p:nvSpPr>
        <p:spPr>
          <a:xfrm>
            <a:off x="644070" y="4579257"/>
            <a:ext cx="3164114" cy="197394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Đeo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221514" y="4579256"/>
            <a:ext cx="3693886" cy="1973943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đeo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33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7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oshiba\Desktop\63470339857347920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743200"/>
            <a:ext cx="44958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xplosion 1 3"/>
          <p:cNvSpPr/>
          <p:nvPr/>
        </p:nvSpPr>
        <p:spPr>
          <a:xfrm>
            <a:off x="304800" y="228600"/>
            <a:ext cx="5029200" cy="4953000"/>
          </a:xfrm>
          <a:prstGeom prst="irregularSeal1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sói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trăng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86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oshiba\Desktop\f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785587"/>
            <a:ext cx="441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52400" y="1439106"/>
                <a:ext cx="3581400" cy="1055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latin typeface="Cambria Math"/>
                        </a:rPr>
                        <m:t>𝒕𝒂𝒏</m:t>
                      </m:r>
                      <m:r>
                        <a:rPr lang="en-US" sz="3200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en-US" sz="3200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3200" b="1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3200" b="1" i="1" smtClean="0">
                              <a:latin typeface="Cambria Math"/>
                              <a:ea typeface="Cambria Math"/>
                            </a:rPr>
                            <m:t>𝑨𝑩</m:t>
                          </m:r>
                        </m:num>
                        <m:den>
                          <m:r>
                            <a:rPr lang="en-US" sz="3200" b="1" i="1" smtClean="0">
                              <a:latin typeface="Cambria Math"/>
                              <a:ea typeface="Cambria Math"/>
                            </a:rPr>
                            <m:t>𝑶𝑨</m:t>
                          </m:r>
                        </m:den>
                      </m:f>
                      <m:r>
                        <a:rPr lang="en-US" sz="3200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3200" b="1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sz="3200" b="1" i="1" smtClean="0">
                                  <a:latin typeface="Cambria Math"/>
                                  <a:ea typeface="Cambria Math"/>
                                </a:rPr>
                                <m:t>𝑨</m:t>
                              </m:r>
                            </m:e>
                            <m:sup>
                              <m:r>
                                <a:rPr lang="en-US" sz="3200" b="1" i="1" smtClean="0">
                                  <a:latin typeface="Cambria Math"/>
                                  <a:ea typeface="Cambria Math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3200" b="1" i="1" smtClean="0">
                              <a:latin typeface="Cambria Math"/>
                              <a:ea typeface="Cambria Math"/>
                            </a:rPr>
                            <m:t>𝑩</m:t>
                          </m:r>
                          <m:r>
                            <a:rPr lang="en-US" sz="3200" b="1" i="1" smtClean="0">
                              <a:latin typeface="Cambria Math"/>
                              <a:ea typeface="Cambria Math"/>
                            </a:rPr>
                            <m:t>′</m:t>
                          </m:r>
                        </m:num>
                        <m:den>
                          <m:r>
                            <a:rPr lang="en-US" sz="3200" b="1" i="1" smtClean="0">
                              <a:latin typeface="Cambria Math"/>
                              <a:ea typeface="Cambria Math"/>
                            </a:rPr>
                            <m:t>𝑶𝑨</m:t>
                          </m:r>
                          <m:r>
                            <a:rPr lang="en-US" sz="3200" b="1" i="1" smtClean="0">
                              <a:latin typeface="Cambria Math"/>
                              <a:ea typeface="Cambria Math"/>
                            </a:rPr>
                            <m:t>′</m:t>
                          </m:r>
                        </m:den>
                      </m:f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439106"/>
                <a:ext cx="3581400" cy="105516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ight Arrow 4"/>
          <p:cNvSpPr/>
          <p:nvPr/>
        </p:nvSpPr>
        <p:spPr>
          <a:xfrm>
            <a:off x="457200" y="4533900"/>
            <a:ext cx="1371600" cy="53340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1828800" y="3429000"/>
            <a:ext cx="6919686" cy="2743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767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457200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NĂNG SUẤT PHÂN LI CỦA MẮT</a:t>
            </a:r>
            <a:endParaRPr lang="en-US" sz="3200" b="1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438400" y="2870774"/>
                <a:ext cx="4114800" cy="584775"/>
              </a:xfrm>
              <a:prstGeom prst="rect">
                <a:avLst/>
              </a:prstGeom>
              <a:noFill/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latin typeface="Cambria Math"/>
                          <a:ea typeface="Cambria Math"/>
                        </a:rPr>
                        <m:t>𝜺</m:t>
                      </m:r>
                      <m:r>
                        <a:rPr lang="en-US" sz="3200" b="1" i="1" smtClean="0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3200" b="1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en-US" sz="3200" b="1" i="1" smtClean="0">
                              <a:latin typeface="Cambria Math"/>
                              <a:ea typeface="Cambria Math"/>
                            </a:rPr>
                            <m:t>𝒎𝒊𝒏</m:t>
                          </m:r>
                        </m:sub>
                      </m:sSub>
                      <m:r>
                        <a:rPr lang="en-US" sz="3200" b="1" i="1">
                          <a:latin typeface="Cambria Math"/>
                          <a:ea typeface="Cambria Math"/>
                        </a:rPr>
                        <m:t>≈</m:t>
                      </m:r>
                      <m:r>
                        <a:rPr lang="en-US" sz="3200" b="1" i="1" smtClean="0">
                          <a:latin typeface="Cambria Math"/>
                          <a:ea typeface="Cambria Math"/>
                        </a:rPr>
                        <m:t>𝟏</m:t>
                      </m:r>
                      <m:r>
                        <a:rPr lang="en-US" sz="3200" b="1" i="1" smtClean="0">
                          <a:latin typeface="Cambria Math"/>
                          <a:ea typeface="Cambria Math"/>
                        </a:rPr>
                        <m:t>′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2870774"/>
                <a:ext cx="4114800" cy="58477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142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381000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HIỆN TƯỢNG LƯU ẢNH CỦA MẮT.</a:t>
            </a:r>
            <a:endParaRPr lang="en-US" sz="3200" b="1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9600" y="2174051"/>
            <a:ext cx="7467600" cy="206210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1829,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Bỉ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0,1s ta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02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EJ145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-12700"/>
            <a:ext cx="104394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3" name="Picture 5" descr="T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4"/>
          <a:stretch>
            <a:fillRect/>
          </a:stretch>
        </p:blipFill>
        <p:spPr bwMode="auto">
          <a:xfrm>
            <a:off x="231775" y="2120900"/>
            <a:ext cx="7999413" cy="3289300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Picture 4" descr="b15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93738"/>
            <a:ext cx="12192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5" name="Picture 5" descr="b15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5715000"/>
            <a:ext cx="1219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595804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673</TotalTime>
  <Words>346</Words>
  <Application>Microsoft Office PowerPoint</Application>
  <PresentationFormat>On-screen Show (4:3)</PresentationFormat>
  <Paragraphs>83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Cambria Math</vt:lpstr>
      <vt:lpstr>Times New Roman</vt:lpstr>
      <vt:lpstr>Wingdings</vt:lpstr>
      <vt:lpstr>Clarity</vt:lpstr>
      <vt:lpstr>PowerPoint Presentation</vt:lpstr>
      <vt:lpstr>PowerPoint Presentation</vt:lpstr>
      <vt:lpstr>I. CẤU TẠO QUANG HỌC CỦA MẮT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Toshiba</dc:creator>
  <cp:lastModifiedBy>truc dang</cp:lastModifiedBy>
  <cp:revision>39</cp:revision>
  <dcterms:created xsi:type="dcterms:W3CDTF">2006-08-16T00:00:00Z</dcterms:created>
  <dcterms:modified xsi:type="dcterms:W3CDTF">2019-10-03T15:39:42Z</dcterms:modified>
</cp:coreProperties>
</file>